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9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284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2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53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69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77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18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16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68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93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54BF-0534-4D08-A3C8-A3051440A2CE}" type="datetimeFigureOut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637CA-3B7D-4028-B246-03301A69A8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57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955" y="436728"/>
            <a:ext cx="1160059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Dialogue:</a:t>
            </a:r>
          </a:p>
          <a:p>
            <a:endParaRPr lang="en-US" sz="4400" dirty="0"/>
          </a:p>
          <a:p>
            <a:r>
              <a:rPr lang="en-US" sz="4400" dirty="0" smtClean="0"/>
              <a:t>Your friend is having a really bad day and has multiple injuries or symptoms (cold/flu)</a:t>
            </a:r>
          </a:p>
          <a:p>
            <a:endParaRPr lang="en-US" sz="4400" dirty="0"/>
          </a:p>
          <a:p>
            <a:r>
              <a:rPr lang="en-US" sz="4400" dirty="0" smtClean="0"/>
              <a:t>Inquire about their health and give them advice about what to do for each injury or symptom.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44243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2016-01-21T12:49:42Z</dcterms:created>
  <dcterms:modified xsi:type="dcterms:W3CDTF">2016-01-21T12:50:03Z</dcterms:modified>
</cp:coreProperties>
</file>